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1" r:id="rId4"/>
    <p:sldId id="270" r:id="rId5"/>
    <p:sldId id="259" r:id="rId6"/>
    <p:sldId id="260" r:id="rId7"/>
    <p:sldId id="268" r:id="rId8"/>
    <p:sldId id="262" r:id="rId9"/>
    <p:sldId id="269" r:id="rId10"/>
    <p:sldId id="261" r:id="rId11"/>
    <p:sldId id="263" r:id="rId12"/>
    <p:sldId id="266" r:id="rId13"/>
    <p:sldId id="264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720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D36799-3B6C-4910-BCC7-2E25CC93DA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FA9962C-A3DF-4D6A-9101-C098E98FF9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BAE6C1-CDAE-4EBD-B325-B4F647A60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BB424-3FE1-443B-A1EE-6A0113C609C6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EAA90B0-DDD6-487A-9838-3A8DE7064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FC47579-F1D1-4B00-A38C-0C7CB5D1D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B0899-B009-4F79-8A5F-558D992A8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358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ADD89D-F5D8-45B4-BA30-C6BD153D6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F713198-5BBC-4C8F-9643-63A6CD8B50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235879-47AA-41BD-9832-43FA57759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BB424-3FE1-443B-A1EE-6A0113C609C6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D79D76-49C9-4C05-962F-AD2C960B4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C737C1B-C688-4AA1-BA69-5525670F0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B0899-B009-4F79-8A5F-558D992A8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40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5F102D7-3085-462B-A465-342EA84FB6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5A0400B-773E-426F-ACBA-F7DCD6050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2384C15-F244-4AD0-82F7-01B3A8282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BB424-3FE1-443B-A1EE-6A0113C609C6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DF02C9-8583-464C-9EAB-B0E6BFD9E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003C8E-CA86-476D-A0A2-B9D479612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B0899-B009-4F79-8A5F-558D992A8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3980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41472A-06E0-4DB4-BC4F-D86D6B430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26226B-5A9A-4BCC-AEF4-3AA403EEB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2AA38B5-3495-463B-983B-0AA0B003B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BB424-3FE1-443B-A1EE-6A0113C609C6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38BE7B-8171-4CF6-BAA5-CD178692C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EC77985-E635-493D-A857-B28DDA7B9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B0899-B009-4F79-8A5F-558D992A8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731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F74B76-AC5E-41ED-B6C9-2FEBA432B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91F7C42-E645-4A93-95AE-7E12FAE07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6FA4A8F-3CDF-44EE-9E75-C53132D9E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BB424-3FE1-443B-A1EE-6A0113C609C6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C643A3F-FF3B-4D62-AD00-32F492E6C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722777F-5ED6-4737-AAB1-395BCBFA3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B0899-B009-4F79-8A5F-558D992A8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887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AE769A-DED2-48D3-A1FE-9918805D8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B7B7D0-EDCB-457C-BFC0-6BFB693040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EE4D5BA-47FE-48CA-A2C4-92CB1EF08D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82A9D03-83B6-4F29-AC7A-D7403F345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BB424-3FE1-443B-A1EE-6A0113C609C6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52E2FE1-A89E-431D-BE9B-A1FBB35A7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CC7E070-CECB-49B2-97D0-2589EC60A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B0899-B009-4F79-8A5F-558D992A8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0998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B2914D-A452-4B12-9B32-96DC63E63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9B8CE9D-BBB3-48FC-8500-B86E973E16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0C9B9DF-366A-468C-8501-300F3ED79C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CA59039-C174-40E2-B5C1-0AB661266F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2B34EB0-4502-45FE-8F90-EBABF2465C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22067D1-44D6-4F1D-8C87-E9AAB8703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BB424-3FE1-443B-A1EE-6A0113C609C6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A70090F-9F99-49A6-B8C3-D56086493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CB44508-444F-4DFB-9C2D-1EA3CFA5C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B0899-B009-4F79-8A5F-558D992A8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1881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B85094-2E43-4293-A40D-319358BB4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EEE7DC7-35AB-4747-A0BB-E4E84C6A9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BB424-3FE1-443B-A1EE-6A0113C609C6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CC0BC1D-AA5B-42E8-AC01-D442481B3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32AD77E-3BA6-4A7A-A274-B0A3B45C9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B0899-B009-4F79-8A5F-558D992A8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808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45ABF48-0EA1-40A6-894D-771ECAB72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BB424-3FE1-443B-A1EE-6A0113C609C6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B4CBF6F-4CFE-4638-9D92-F5494848E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4DD58F7-6BDE-4F83-81A2-9A2528914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B0899-B009-4F79-8A5F-558D992A8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35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8E66CF-77DB-4237-8ABC-9F3BAA3C3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BD92EA-9F99-4B55-B953-9F35AEF168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9DBEDD4-F7B8-4BD0-BABF-48F809A3F5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F0A4037-560C-40F2-8267-CCB139847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BB424-3FE1-443B-A1EE-6A0113C609C6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8758B96-DCAD-4D66-8E2C-A1D9BDFD4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3740D41-B0E5-4DCF-9C25-A3D97CCE2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B0899-B009-4F79-8A5F-558D992A8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819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AE6403-9017-42E6-A914-566E2C30F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1139FD1-8D0A-4BA1-BEAB-0EB802C988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1D34FC0-B297-4DD1-A8D4-41FE34DF5C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94BF0E9-13FC-4DEA-93DE-9F8F577B6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BB424-3FE1-443B-A1EE-6A0113C609C6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4D07F86-FD55-4254-9DC4-07969B10A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6D22009-35ED-4486-A5EC-00414384E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B0899-B009-4F79-8A5F-558D992A8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277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98B008-2684-473E-A0BE-77CC12F1F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6DAB3B1-7E0D-4958-85DB-7ED33AF1CE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1CA2F20-6C47-4F20-B86D-1A875525B0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BB424-3FE1-443B-A1EE-6A0113C609C6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6938DF-CB87-49E3-A26B-9C93F0529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A3D7B42-4697-4A09-8279-E470CC6F8A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B0899-B009-4F79-8A5F-558D992A8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934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E4DD447-C5E8-4E8E-84D9-3185804458C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28"/>
          <a:stretch/>
        </p:blipFill>
        <p:spPr>
          <a:xfrm>
            <a:off x="5386812" y="9112"/>
            <a:ext cx="6805188" cy="6848888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B3C799-E24B-4017-A7BF-E4F63CB5BF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53305"/>
            <a:ext cx="9144000" cy="1756373"/>
          </a:xfrm>
        </p:spPr>
        <p:txBody>
          <a:bodyPr/>
          <a:lstStyle/>
          <a:p>
            <a:r>
              <a:rPr lang="ru-RU" dirty="0"/>
              <a:t>СТАРТАП-ПРОЕКТ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EA5AE32-2759-4747-AA99-9A868ACC69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0899" y="3472640"/>
            <a:ext cx="9144000" cy="3329781"/>
          </a:xfrm>
        </p:spPr>
        <p:txBody>
          <a:bodyPr>
            <a:normAutofit/>
          </a:bodyPr>
          <a:lstStyle/>
          <a:p>
            <a:r>
              <a:rPr lang="ru-RU" dirty="0"/>
              <a:t>«Название проекта»</a:t>
            </a:r>
          </a:p>
          <a:p>
            <a:endParaRPr lang="ru-RU" dirty="0"/>
          </a:p>
          <a:p>
            <a:pPr algn="l"/>
            <a:r>
              <a:rPr lang="ru-RU" dirty="0"/>
              <a:t>Команда проекта:</a:t>
            </a:r>
          </a:p>
          <a:p>
            <a:pPr marL="342900" indent="-342900" algn="l">
              <a:buFontTx/>
              <a:buChar char="-"/>
            </a:pPr>
            <a:r>
              <a:rPr lang="ru-RU" dirty="0"/>
              <a:t>Фамилия, Имя, Отчество</a:t>
            </a:r>
          </a:p>
          <a:p>
            <a:pPr marL="342900" indent="-342900" algn="l">
              <a:buFontTx/>
              <a:buChar char="-"/>
            </a:pPr>
            <a:r>
              <a:rPr lang="ru-RU" dirty="0"/>
              <a:t>Фамилия, Имя, Отчество</a:t>
            </a:r>
          </a:p>
          <a:p>
            <a:pPr algn="l"/>
            <a:endParaRPr lang="ru-RU" dirty="0"/>
          </a:p>
          <a:p>
            <a:r>
              <a:rPr lang="ru-RU" dirty="0"/>
              <a:t>Брянск 2024</a:t>
            </a:r>
          </a:p>
        </p:txBody>
      </p:sp>
    </p:spTree>
    <p:extLst>
      <p:ext uri="{BB962C8B-B14F-4D97-AF65-F5344CB8AC3E}">
        <p14:creationId xmlns:p14="http://schemas.microsoft.com/office/powerpoint/2010/main" val="1276725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0B54B5-FDE8-4B35-AB5A-DA026CA93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>
            <a:normAutofit fontScale="90000"/>
          </a:bodyPr>
          <a:lstStyle/>
          <a:p>
            <a:pPr algn="ctr"/>
            <a:br>
              <a:rPr lang="ru-RU" dirty="0"/>
            </a:br>
            <a:r>
              <a:rPr lang="ru-RU" sz="4900" dirty="0"/>
              <a:t>Команда стартап-проекта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4BE490-1A64-444D-B94D-346CC98D1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Представление команды и краткая характеристика каждого участника: его компетенций и роли в реализации стартап-проекта</a:t>
            </a:r>
            <a:br>
              <a:rPr lang="ru-RU" sz="1600" dirty="0"/>
            </a:br>
            <a:b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b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b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endParaRPr lang="ru-RU" sz="2400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301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0B54B5-FDE8-4B35-AB5A-DA026CA93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365125"/>
            <a:ext cx="12115800" cy="1325563"/>
          </a:xfrm>
        </p:spPr>
        <p:txBody>
          <a:bodyPr>
            <a:normAutofit fontScale="90000"/>
          </a:bodyPr>
          <a:lstStyle/>
          <a:p>
            <a:pPr algn="ctr"/>
            <a:br>
              <a:rPr lang="ru-RU" dirty="0"/>
            </a:br>
            <a:r>
              <a:rPr lang="ru-RU" sz="4900" dirty="0"/>
              <a:t>Инвестиции и финансовые показатели </a:t>
            </a:r>
            <a:br>
              <a:rPr lang="ru-RU" sz="4900" dirty="0"/>
            </a:br>
            <a:r>
              <a:rPr lang="ru-RU" sz="4900" dirty="0"/>
              <a:t>стартап-проекта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4BE490-1A64-444D-B94D-346CC98D1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Раскрываются комплексная финансовая модель стартап-проекта, план доходов и расходов, расчет потребности в оборотном капитале, расчет потребности в финансировании стартап-проекта </a:t>
            </a:r>
          </a:p>
          <a:p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Указывается необходимость привлечения инвестиций для реализации стартап-проекта, их объем и возможные источники</a:t>
            </a:r>
          </a:p>
          <a:p>
            <a:pPr marL="0" indent="0">
              <a:buNone/>
            </a:pPr>
            <a:b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b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b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b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b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endParaRPr lang="ru-RU" sz="2400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4878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0B54B5-FDE8-4B35-AB5A-DA026CA93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>
            <a:normAutofit fontScale="90000"/>
          </a:bodyPr>
          <a:lstStyle/>
          <a:p>
            <a:pPr algn="ctr"/>
            <a:br>
              <a:rPr lang="ru-RU" dirty="0"/>
            </a:br>
            <a:r>
              <a:rPr lang="ru-RU" sz="4900" dirty="0"/>
              <a:t>Риски стартап-проекта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4BE490-1A64-444D-B94D-346CC98D1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Описание возможных рисков, которые могут негативно повлиять </a:t>
            </a:r>
            <a:b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на успешность реализации проекта: изменение конъюнктуры, появление новых технологий, деятельность конкурентов, уход ключевых сотрудников </a:t>
            </a:r>
            <a:b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и т.п. </a:t>
            </a:r>
            <a:b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endParaRPr lang="ru-RU" sz="2400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b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b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b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b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endParaRPr lang="ru-RU" sz="2400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5448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06E8414-0648-45CB-B463-AF8BAFF7A5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28" t="39127"/>
          <a:stretch/>
        </p:blipFill>
        <p:spPr>
          <a:xfrm>
            <a:off x="5386812" y="2688878"/>
            <a:ext cx="6805188" cy="4169121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FFED1E-0AD6-43AB-A480-AA67D3159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/>
          <a:lstStyle/>
          <a:p>
            <a:pPr algn="ctr"/>
            <a:r>
              <a:rPr lang="ru-RU" dirty="0"/>
              <a:t>Контактная информация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824621-8EDD-40E3-9693-AA3B470C7A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Указывается контактная информация команды-разработчиков стартап-проекта 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2218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0B54B5-FDE8-4B35-AB5A-DA026CA93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/>
          <a:lstStyle/>
          <a:p>
            <a:pPr algn="ctr"/>
            <a:r>
              <a:rPr lang="ru-RU" dirty="0"/>
              <a:t>Представление </a:t>
            </a:r>
            <a:r>
              <a:rPr lang="ru-RU" dirty="0" err="1"/>
              <a:t>стратап</a:t>
            </a:r>
            <a:r>
              <a:rPr lang="ru-RU" dirty="0"/>
              <a:t>-проекта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4BE490-1A64-444D-B94D-346CC98D1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400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ru-RU" sz="2400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Краткое описание стартап-проекта </a:t>
            </a:r>
          </a:p>
          <a:p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Слоган стартап-проекта</a:t>
            </a:r>
            <a:r>
              <a:rPr lang="ru-RU" sz="3600" i="1" dirty="0">
                <a:solidFill>
                  <a:srgbClr val="FF0000"/>
                </a:solidFill>
              </a:rPr>
              <a:t> </a:t>
            </a:r>
            <a:br>
              <a:rPr lang="ru-RU" sz="3600" i="1" dirty="0">
                <a:solidFill>
                  <a:srgbClr val="FF0000"/>
                </a:solidFill>
              </a:rPr>
            </a:br>
            <a:endParaRPr lang="ru-RU" sz="3600" i="1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A4E984-DF9A-4B22-8568-7CFF95513800}"/>
              </a:ext>
            </a:extLst>
          </p:cNvPr>
          <p:cNvSpPr txBox="1"/>
          <p:nvPr/>
        </p:nvSpPr>
        <p:spPr>
          <a:xfrm>
            <a:off x="4786286" y="1526846"/>
            <a:ext cx="28875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>
                <a:solidFill>
                  <a:srgbClr val="FF0000"/>
                </a:solidFill>
              </a:rPr>
              <a:t>ЛОГОТИП ПРОЕКТА</a:t>
            </a:r>
          </a:p>
          <a:p>
            <a:pPr algn="ctr"/>
            <a:r>
              <a:rPr lang="ru-RU" sz="2400" i="1" dirty="0">
                <a:solidFill>
                  <a:srgbClr val="FF0000"/>
                </a:solidFill>
              </a:rPr>
              <a:t> (при наличии)</a:t>
            </a:r>
          </a:p>
        </p:txBody>
      </p:sp>
    </p:spTree>
    <p:extLst>
      <p:ext uri="{BB962C8B-B14F-4D97-AF65-F5344CB8AC3E}">
        <p14:creationId xmlns:p14="http://schemas.microsoft.com/office/powerpoint/2010/main" val="131042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0B54B5-FDE8-4B35-AB5A-DA026CA93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/>
          <a:lstStyle/>
          <a:p>
            <a:pPr algn="ctr"/>
            <a:r>
              <a:rPr lang="ru-RU" dirty="0"/>
              <a:t>Проблема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4BE490-1A64-444D-B94D-346CC98D1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Краткое описание существующей на рынке проблемы, которую должен решить данный стартап-проект</a:t>
            </a:r>
          </a:p>
          <a:p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А</a:t>
            </a:r>
            <a:r>
              <a:rPr lang="ru-RU" sz="2400" b="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ктуальность проблемы 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должна быть обоснована и может быть подтверждена статистикой и другими данными</a:t>
            </a:r>
          </a:p>
          <a:p>
            <a:pPr marL="0" indent="0">
              <a:buNone/>
            </a:pPr>
            <a:r>
              <a:rPr lang="ru-RU" sz="3600" i="1" dirty="0">
                <a:solidFill>
                  <a:srgbClr val="FF0000"/>
                </a:solidFill>
              </a:rPr>
              <a:t> </a:t>
            </a:r>
            <a:br>
              <a:rPr lang="ru-RU" sz="3600" i="1" dirty="0">
                <a:solidFill>
                  <a:srgbClr val="FF0000"/>
                </a:solidFill>
              </a:rPr>
            </a:br>
            <a:endParaRPr lang="ru-RU" sz="36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585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0B54B5-FDE8-4B35-AB5A-DA026CA93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/>
          <a:lstStyle/>
          <a:p>
            <a:pPr algn="ctr"/>
            <a:r>
              <a:rPr lang="ru-RU" dirty="0"/>
              <a:t>Предлагаемое решение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4BE490-1A64-444D-B94D-346CC98D1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Предлагается обоснование решения проблемы, дается краткое описание продукта (технологии или услуги) в рамках реализации стартап-проекта </a:t>
            </a:r>
            <a:br>
              <a:rPr lang="ru-RU" sz="2400" dirty="0"/>
            </a:br>
            <a:r>
              <a:rPr lang="ru-RU" sz="3600" i="1" dirty="0">
                <a:solidFill>
                  <a:srgbClr val="FF0000"/>
                </a:solidFill>
              </a:rPr>
              <a:t> </a:t>
            </a:r>
            <a:br>
              <a:rPr lang="ru-RU" sz="3600" i="1" dirty="0">
                <a:solidFill>
                  <a:srgbClr val="FF0000"/>
                </a:solidFill>
              </a:rPr>
            </a:br>
            <a:endParaRPr lang="ru-RU" sz="36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974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0B54B5-FDE8-4B35-AB5A-DA026CA93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>
            <a:normAutofit fontScale="90000"/>
          </a:bodyPr>
          <a:lstStyle/>
          <a:p>
            <a:pPr algn="ctr"/>
            <a:br>
              <a:rPr lang="ru-RU" dirty="0"/>
            </a:br>
            <a:r>
              <a:rPr lang="ru-RU" sz="4900" dirty="0"/>
              <a:t>Продукт стартап-проекта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4BE490-1A64-444D-B94D-346CC98D1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Описание конкретных продуктов (технологий или услуг), которые продает (планирует продавать) стартап-проект. Если это материальный продукт или технология, можно добавить фотографии. </a:t>
            </a:r>
            <a:b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Можно включить изображения отдельных компонентов или вид в разрезе, чтобы подробнее рассказать о материалах и особенностях продукта или технологии. </a:t>
            </a:r>
            <a:b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Если продукт – это приложение или онлайн-сервис, можно представить скриншоты, отражающие его уникальность </a:t>
            </a:r>
          </a:p>
          <a:p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Описать 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MVP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проекта</a:t>
            </a:r>
          </a:p>
          <a:p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Сформулировать ценностное предложение (уникальное торговое предложение)</a:t>
            </a:r>
            <a:b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b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endParaRPr lang="ru-RU" sz="2400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3285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0B54B5-FDE8-4B35-AB5A-DA026CA93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/>
          <a:lstStyle/>
          <a:p>
            <a:pPr algn="ctr"/>
            <a:r>
              <a:rPr lang="ru-RU" dirty="0"/>
              <a:t>Рынок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4BE490-1A64-444D-B94D-346CC98D1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Указать, на какой рынок ориентируется стартап-проект, </a:t>
            </a:r>
            <a:b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а также привести данные об объеме и темпах развития рынка </a:t>
            </a:r>
            <a:b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в перспективе на несколько лет (прогнозные показатели) </a:t>
            </a:r>
          </a:p>
          <a:p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Описать основные сегменты рынка и потребителей, целевую аудиторию стартап-проекта и ее характеристики</a:t>
            </a:r>
            <a:b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b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b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endParaRPr lang="ru-RU" sz="2400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45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0B54B5-FDE8-4B35-AB5A-DA026CA93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/>
          <a:lstStyle/>
          <a:p>
            <a:pPr algn="ctr"/>
            <a:r>
              <a:rPr lang="ru-RU" dirty="0"/>
              <a:t>План продаж и продвижения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4BE490-1A64-444D-B94D-346CC98D1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Отражение планируемого уровня продаж, основных целей и следующих шагов</a:t>
            </a:r>
          </a:p>
          <a:p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Оценка возможных направлений продвижения стартап-проекта (реклама, </a:t>
            </a:r>
            <a:b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в том числе традиционная и в Интернет, стимулирование сбыта, связи </a:t>
            </a:r>
            <a:b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с общественностью, личные продажи и проч.) и связанных с ними затрат</a:t>
            </a:r>
          </a:p>
          <a:p>
            <a:pPr marL="0" indent="0">
              <a:buNone/>
            </a:pPr>
            <a:br>
              <a:rPr lang="ru-RU" sz="1600" dirty="0"/>
            </a:br>
            <a:b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b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b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endParaRPr lang="ru-RU" sz="2400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5436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0B54B5-FDE8-4B35-AB5A-DA026CA93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>
            <a:normAutofit fontScale="90000"/>
          </a:bodyPr>
          <a:lstStyle/>
          <a:p>
            <a:pPr algn="ctr"/>
            <a:br>
              <a:rPr lang="ru-RU" dirty="0"/>
            </a:br>
            <a:r>
              <a:rPr lang="ru-RU" sz="4900" dirty="0"/>
              <a:t>Бизнес-модель стартап-проекта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4BE490-1A64-444D-B94D-346CC98D1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Необходимо представить заполненный шаблон бизнес-модели стартап-проекта по любой из схем, например, по </a:t>
            </a:r>
            <a:r>
              <a:rPr lang="ru-RU" sz="24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Остервальдеру</a:t>
            </a:r>
            <a:b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b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b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endParaRPr lang="ru-RU" sz="2400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38637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0B54B5-FDE8-4B35-AB5A-DA026CA93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>
            <a:normAutofit fontScale="90000"/>
          </a:bodyPr>
          <a:lstStyle/>
          <a:p>
            <a:pPr algn="ctr"/>
            <a:br>
              <a:rPr lang="ru-RU" dirty="0"/>
            </a:br>
            <a:r>
              <a:rPr lang="ru-RU" sz="4900" dirty="0"/>
              <a:t>Этапы реализации стартап-проекта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4BE490-1A64-444D-B94D-346CC98D1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Необходимо представить таблицу с основными этапами стартап-проекта и сроками их реализации (календарный график)</a:t>
            </a:r>
            <a:b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b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b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endParaRPr lang="ru-RU" sz="2400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2553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</TotalTime>
  <Words>234</Words>
  <Application>Microsoft Office PowerPoint</Application>
  <PresentationFormat>Широкоэкранный</PresentationFormat>
  <Paragraphs>47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Тема Office</vt:lpstr>
      <vt:lpstr>СТАРТАП-ПРОЕКТ</vt:lpstr>
      <vt:lpstr>Представление стратап-проекта </vt:lpstr>
      <vt:lpstr>Проблема </vt:lpstr>
      <vt:lpstr>Предлагаемое решение </vt:lpstr>
      <vt:lpstr> Продукт стартап-проекта </vt:lpstr>
      <vt:lpstr>Рынок</vt:lpstr>
      <vt:lpstr>План продаж и продвижения</vt:lpstr>
      <vt:lpstr> Бизнес-модель стартап-проекта  </vt:lpstr>
      <vt:lpstr> Этапы реализации стартап-проекта  </vt:lpstr>
      <vt:lpstr> Команда стартап-проекта  </vt:lpstr>
      <vt:lpstr> Инвестиции и финансовые показатели  стартап-проекта </vt:lpstr>
      <vt:lpstr> Риски стартап-проекта </vt:lpstr>
      <vt:lpstr>Контактная информация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СТАРТАП-ПРОЕКТ</dc:title>
  <dc:creator>RePack by Diakov</dc:creator>
  <cp:lastModifiedBy> </cp:lastModifiedBy>
  <cp:revision>11</cp:revision>
  <dcterms:created xsi:type="dcterms:W3CDTF">2024-05-19T17:39:33Z</dcterms:created>
  <dcterms:modified xsi:type="dcterms:W3CDTF">2024-10-29T12:15:44Z</dcterms:modified>
</cp:coreProperties>
</file>