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0" r:id="rId5"/>
    <p:sldId id="259" r:id="rId6"/>
    <p:sldId id="260" r:id="rId7"/>
    <p:sldId id="268" r:id="rId8"/>
    <p:sldId id="262" r:id="rId9"/>
    <p:sldId id="269" r:id="rId10"/>
    <p:sldId id="261" r:id="rId11"/>
    <p:sldId id="263" r:id="rId12"/>
    <p:sldId id="266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36799-3B6C-4910-BCC7-2E25CC93D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A9962C-A3DF-4D6A-9101-C098E98FF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BAE6C1-CDAE-4EBD-B325-B4F647A6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AA90B0-DDD6-487A-9838-3A8DE706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47579-F1D1-4B00-A38C-0C7CB5D1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DD89D-F5D8-45B4-BA30-C6BD153D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713198-5BBC-4C8F-9643-63A6CD8B5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35879-47AA-41BD-9832-43FA5775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D79D76-49C9-4C05-962F-AD2C960B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737C1B-C688-4AA1-BA69-5525670F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F102D7-3085-462B-A465-342EA84FB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A0400B-773E-426F-ACBA-F7DCD6050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384C15-F244-4AD0-82F7-01B3A828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DF02C9-8583-464C-9EAB-B0E6BFD9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003C8E-CA86-476D-A0A2-B9D47961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8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1472A-06E0-4DB4-BC4F-D86D6B43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6226B-5A9A-4BCC-AEF4-3AA403EEB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AA38B5-3495-463B-983B-0AA0B003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38BE7B-8171-4CF6-BAA5-CD178692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C77985-E635-493D-A857-B28DDA7B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3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74B76-AC5E-41ED-B6C9-2FEBA432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1F7C42-E645-4A93-95AE-7E12FAE07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FA4A8F-3CDF-44EE-9E75-C53132D9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643A3F-FF3B-4D62-AD00-32F492E6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22777F-5ED6-4737-AAB1-395BCBFA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8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E769A-DED2-48D3-A1FE-9918805D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7B7D0-EDCB-457C-BFC0-6BFB69304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E4D5BA-47FE-48CA-A2C4-92CB1EF08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2A9D03-83B6-4F29-AC7A-D7403F34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2E2FE1-A89E-431D-BE9B-A1FBB35A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C7E070-CECB-49B2-97D0-2589EC60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9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2914D-A452-4B12-9B32-96DC63E6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B8CE9D-BBB3-48FC-8500-B86E973E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C9B9DF-366A-468C-8501-300F3ED7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A59039-C174-40E2-B5C1-0AB661266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B34EB0-4502-45FE-8F90-EBABF2465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2067D1-44D6-4F1D-8C87-E9AAB870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70090F-9F99-49A6-B8C3-D5608649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B44508-444F-4DFB-9C2D-1EA3CFA5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85094-2E43-4293-A40D-319358BB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EE7DC7-35AB-4747-A0BB-E4E84C6A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C0BC1D-AA5B-42E8-AC01-D442481B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2AD77E-3BA6-4A7A-A274-B0A3B45C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0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5ABF48-0EA1-40A6-894D-771ECAB7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4CBF6F-4CFE-4638-9D92-F5494848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DD58F7-6BDE-4F83-81A2-9A252891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5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E66CF-77DB-4237-8ABC-9F3BAA3C3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D92EA-9F99-4B55-B953-9F35AEF1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DBEDD4-F7B8-4BD0-BABF-48F809A3F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0A4037-560C-40F2-8267-CCB13984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758B96-DCAD-4D66-8E2C-A1D9BDFD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740D41-B0E5-4DCF-9C25-A3D97CCE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E6403-9017-42E6-A914-566E2C3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139FD1-8D0A-4BA1-BEAB-0EB802C98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D34FC0-B297-4DD1-A8D4-41FE34DF5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4BF0E9-13FC-4DEA-93DE-9F8F577B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D07F86-FD55-4254-9DC4-07969B10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D22009-35ED-4486-A5EC-00414384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7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8B008-2684-473E-A0BE-77CC12F1F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DAB3B1-7E0D-4958-85DB-7ED33AF1C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CA2F20-6C47-4F20-B86D-1A875525B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B424-3FE1-443B-A1EE-6A0113C609C6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6938DF-CB87-49E3-A26B-9C93F0529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3D7B42-4697-4A09-8279-E470CC6F8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0899-B009-4F79-8A5F-558D992A8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3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4DD447-C5E8-4E8E-84D9-3185804458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8"/>
          <a:stretch/>
        </p:blipFill>
        <p:spPr>
          <a:xfrm>
            <a:off x="5386812" y="9112"/>
            <a:ext cx="6805188" cy="68488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3C799-E24B-4017-A7BF-E4F63CB5B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3305"/>
            <a:ext cx="9144000" cy="1756373"/>
          </a:xfrm>
        </p:spPr>
        <p:txBody>
          <a:bodyPr/>
          <a:lstStyle/>
          <a:p>
            <a:r>
              <a:rPr lang="ru-RU" dirty="0"/>
              <a:t>СТАРТАП-ПРОЕКТ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A5AE32-2759-4747-AA99-9A868ACC6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0899" y="3472640"/>
            <a:ext cx="9144000" cy="3329781"/>
          </a:xfrm>
        </p:spPr>
        <p:txBody>
          <a:bodyPr>
            <a:normAutofit/>
          </a:bodyPr>
          <a:lstStyle/>
          <a:p>
            <a:r>
              <a:rPr lang="ru-RU" dirty="0"/>
              <a:t>«Название проекта»</a:t>
            </a:r>
          </a:p>
          <a:p>
            <a:endParaRPr lang="ru-RU" dirty="0"/>
          </a:p>
          <a:p>
            <a:pPr algn="l"/>
            <a:r>
              <a:rPr lang="ru-RU" dirty="0"/>
              <a:t>Команда проекта:</a:t>
            </a:r>
          </a:p>
          <a:p>
            <a:pPr marL="342900" indent="-342900" algn="l">
              <a:buFontTx/>
              <a:buChar char="-"/>
            </a:pPr>
            <a:r>
              <a:rPr lang="ru-RU" dirty="0"/>
              <a:t>Фамилия, Имя, Отчество</a:t>
            </a:r>
          </a:p>
          <a:p>
            <a:pPr marL="342900" indent="-342900" algn="l">
              <a:buFontTx/>
              <a:buChar char="-"/>
            </a:pPr>
            <a:r>
              <a:rPr lang="ru-RU" dirty="0"/>
              <a:t>Фамилия, Имя, Отчество</a:t>
            </a:r>
          </a:p>
          <a:p>
            <a:pPr algn="l"/>
            <a:endParaRPr lang="ru-RU" dirty="0"/>
          </a:p>
          <a:p>
            <a:r>
              <a:rPr lang="ru-RU" dirty="0"/>
              <a:t>Брянск 2024</a:t>
            </a:r>
          </a:p>
        </p:txBody>
      </p:sp>
    </p:spTree>
    <p:extLst>
      <p:ext uri="{BB962C8B-B14F-4D97-AF65-F5344CB8AC3E}">
        <p14:creationId xmlns:p14="http://schemas.microsoft.com/office/powerpoint/2010/main" val="127672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Команда стартап-проекта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Представление команды и краткая характеристика каждого участника: его компетенций и роли в реализации стартап-проекта</a:t>
            </a:r>
            <a:br>
              <a:rPr lang="ru-RU" sz="1600" dirty="0"/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0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65125"/>
            <a:ext cx="121158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Инвестиции и финансовые показатели </a:t>
            </a:r>
            <a:br>
              <a:rPr lang="ru-RU" sz="4900" dirty="0"/>
            </a:br>
            <a:r>
              <a:rPr lang="ru-RU" sz="4900" dirty="0"/>
              <a:t>стартап-проекта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Раскрываются комплексная финансовая модель стартап-проекта, план доходов и расходов, расчет потребности в оборотном капитале, расчет потребности в финансировании стартап-проекта 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Указывается необходимость привлечения инвестиций для реализации стартап-проекта, их объем и возможные источники</a:t>
            </a:r>
          </a:p>
          <a:p>
            <a:pPr marL="0" indent="0">
              <a:buNone/>
            </a:pP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8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Риски стартап-проекта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Описание возможных рисков, которые могут негативно повлиять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успешность реализации проекта: изменение конъюнктуры, появление новых технологий, деятельность конкурентов, уход ключевых сотрудников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и т.п.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44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6E8414-0648-45CB-B463-AF8BAFF7A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8" t="39127"/>
          <a:stretch/>
        </p:blipFill>
        <p:spPr>
          <a:xfrm>
            <a:off x="5386812" y="2688878"/>
            <a:ext cx="6805188" cy="416912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FED1E-0AD6-43AB-A480-AA67D315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Контактная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24621-8EDD-40E3-9693-AA3B470C7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Указывается контактная информация команды-разработчиков стартап-проекта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21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Представление </a:t>
            </a:r>
            <a:r>
              <a:rPr lang="ru-RU" dirty="0" err="1"/>
              <a:t>стратап</a:t>
            </a:r>
            <a:r>
              <a:rPr lang="ru-RU" dirty="0"/>
              <a:t>-проекта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Краткое описание стартап-проекта 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Слоган стартап-проекта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br>
              <a:rPr lang="ru-RU" sz="3600" i="1" dirty="0">
                <a:solidFill>
                  <a:srgbClr val="FF0000"/>
                </a:solidFill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A4E984-DF9A-4B22-8568-7CFF95513800}"/>
              </a:ext>
            </a:extLst>
          </p:cNvPr>
          <p:cNvSpPr txBox="1"/>
          <p:nvPr/>
        </p:nvSpPr>
        <p:spPr>
          <a:xfrm>
            <a:off x="4786286" y="1526846"/>
            <a:ext cx="2887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</a:rPr>
              <a:t>ЛОГОТИП ПРОЕКТА</a:t>
            </a:r>
          </a:p>
          <a:p>
            <a:pPr algn="ctr"/>
            <a:r>
              <a:rPr lang="ru-RU" sz="2400" i="1" dirty="0">
                <a:solidFill>
                  <a:srgbClr val="FF0000"/>
                </a:solidFill>
              </a:rPr>
              <a:t>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13104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Проблема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Краткое описание существующей на рынке проблемы, которую должен решить данный стартап-проект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sz="24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ктуальность проблемы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должна быть обоснована и может быть подтверждена статистикой и другими данными</a:t>
            </a:r>
          </a:p>
          <a:p>
            <a:pPr marL="0" indent="0">
              <a:buNone/>
            </a:pPr>
            <a:r>
              <a:rPr lang="ru-RU" sz="3600" i="1" dirty="0">
                <a:solidFill>
                  <a:srgbClr val="FF0000"/>
                </a:solidFill>
              </a:rPr>
              <a:t> </a:t>
            </a:r>
            <a:br>
              <a:rPr lang="ru-RU" sz="3600" i="1" dirty="0">
                <a:solidFill>
                  <a:srgbClr val="FF0000"/>
                </a:solidFill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8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Предлагаемое решение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Предлагается обоснование решения проблемы, дается краткое описание продукта (технологии или услуги) в рамках реализации стартап-проекта </a:t>
            </a:r>
            <a:br>
              <a:rPr lang="ru-RU" sz="2400" dirty="0"/>
            </a:br>
            <a:r>
              <a:rPr lang="ru-RU" sz="3600" i="1" dirty="0">
                <a:solidFill>
                  <a:srgbClr val="FF0000"/>
                </a:solidFill>
              </a:rPr>
              <a:t> </a:t>
            </a:r>
            <a:br>
              <a:rPr lang="ru-RU" sz="3600" i="1" dirty="0">
                <a:solidFill>
                  <a:srgbClr val="FF0000"/>
                </a:solidFill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7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Продукт стартап-проекта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Описание конкретных продуктов (технологий или услуг), которые продает (планирует продавать) стартап-проект. Если это материальный продукт или технология, можно добавить фотографии.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Можно включить изображения отдельных компонентов или вид в разрезе, чтобы подробнее рассказать о материалах и особенностях продукта или технологии.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Если продукт – это приложение или онлайн-сервис, можно представить скриншоты, отражающие его уникальность 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Описать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MVP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проекта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Сформулировать ценностное предложение (уникальное торговое предложение)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28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Рынок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Указать, на какой рынок ориентируется стартап-проект,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 также привести данные об объеме и темпах развития рынка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в перспективе на несколько лет (прогнозные показатели) 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Описать основные сегменты рынка и потребителей, целевую аудиторию стартап-проекта и ее характеристики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ru-RU" dirty="0"/>
              <a:t>План продаж и продвижения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Отражение планируемого уровня продаж, основных целей и следующих шагов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Оценка возможных направлений продвижения стартап-проекта (реклама,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в том числе традиционная и в Интернет, стимулирование сбыта, связи 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с общественностью, личные продажи и проч.) и связанных с ними затрат</a:t>
            </a:r>
          </a:p>
          <a:p>
            <a:pPr marL="0" indent="0">
              <a:buNone/>
            </a:pPr>
            <a:br>
              <a:rPr lang="ru-RU" sz="1600" dirty="0"/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43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Бизнес-модель стартап-проекта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 представить заполненный шаблон бизнес-модели стартап-проекта по любой из схем, например, по </a:t>
            </a:r>
            <a:r>
              <a:rPr lang="ru-RU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Остервальдеру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63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B54B5-FDE8-4B35-AB5A-DA026CA9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Этапы реализации стартап-проекта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BE490-1A64-444D-B94D-346CC98D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 представить таблицу с основными этапами стартап-проекта и сроками их реализации (календарный график)</a:t>
            </a: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255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234</Words>
  <Application>Microsoft Office PowerPoint</Application>
  <PresentationFormat>Широкоэкранный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СТАРТАП-ПРОЕКТ</vt:lpstr>
      <vt:lpstr>Представление стратап-проекта </vt:lpstr>
      <vt:lpstr>Проблема </vt:lpstr>
      <vt:lpstr>Предлагаемое решение </vt:lpstr>
      <vt:lpstr> Продукт стартап-проекта </vt:lpstr>
      <vt:lpstr>Рынок</vt:lpstr>
      <vt:lpstr>План продаж и продвижения</vt:lpstr>
      <vt:lpstr> Бизнес-модель стартап-проекта  </vt:lpstr>
      <vt:lpstr> Этапы реализации стартап-проекта  </vt:lpstr>
      <vt:lpstr> Команда стартап-проекта  </vt:lpstr>
      <vt:lpstr> Инвестиции и финансовые показатели  стартап-проекта </vt:lpstr>
      <vt:lpstr> Риски стартап-проекта 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СТАРТАП-ПРОЕКТ</dc:title>
  <dc:creator>RePack by Diakov</dc:creator>
  <cp:lastModifiedBy> </cp:lastModifiedBy>
  <cp:revision>11</cp:revision>
  <dcterms:created xsi:type="dcterms:W3CDTF">2024-05-19T17:39:33Z</dcterms:created>
  <dcterms:modified xsi:type="dcterms:W3CDTF">2024-10-29T12:15:44Z</dcterms:modified>
</cp:coreProperties>
</file>