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8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633A9-2BE2-43EC-8D3A-F449F703003C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D8852-B526-4F60-AFC2-B7B9F0A9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4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633A9-2BE2-43EC-8D3A-F449F703003C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D8852-B526-4F60-AFC2-B7B9F0A9F7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5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8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1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1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1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88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4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65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06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8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9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06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1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856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2</cp:revision>
  <dcterms:created xsi:type="dcterms:W3CDTF">2024-03-20T18:32:02Z</dcterms:created>
  <dcterms:modified xsi:type="dcterms:W3CDTF">2024-03-20T18:32:26Z</dcterms:modified>
</cp:coreProperties>
</file>