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144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2261"/>
    <a:srgbClr val="DA3E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>
        <p:scale>
          <a:sx n="85" d="100"/>
          <a:sy n="85" d="100"/>
        </p:scale>
        <p:origin x="-3210" y="9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00050" y="1828800"/>
            <a:ext cx="5888736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00050" y="4304715"/>
            <a:ext cx="5891022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1219204"/>
            <a:ext cx="1543050" cy="6949017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1219204"/>
            <a:ext cx="4514850" cy="6949017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7764" y="1755648"/>
            <a:ext cx="5829300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7764" y="3606220"/>
            <a:ext cx="5829300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560113"/>
            <a:ext cx="3028950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473664"/>
            <a:ext cx="3030141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3770" y="2479678"/>
            <a:ext cx="3031331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42901" y="3352801"/>
            <a:ext cx="303014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352801"/>
            <a:ext cx="3031331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938784"/>
            <a:ext cx="6229350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685803"/>
            <a:ext cx="205740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14350" y="2235200"/>
            <a:ext cx="205740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681288" y="2235200"/>
            <a:ext cx="3833813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2374315" y="1477436"/>
            <a:ext cx="3943350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6003101" y="7146359"/>
            <a:ext cx="116586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69330"/>
            <a:ext cx="1659636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3771713"/>
            <a:ext cx="1657350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057900" y="8475136"/>
            <a:ext cx="457200" cy="486833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2614345" y="1599356"/>
            <a:ext cx="3463290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7144" y="7755468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3286126" y="8293102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7144" y="-9525"/>
            <a:ext cx="6872288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3286126" y="-9525"/>
            <a:ext cx="3571875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42900" y="938784"/>
            <a:ext cx="617220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342900" y="2580640"/>
            <a:ext cx="617220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02.11.2017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000250" y="8475136"/>
            <a:ext cx="25146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5943600" y="8475136"/>
            <a:ext cx="57150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4263" y="269877"/>
            <a:ext cx="6885411" cy="865632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/>
          <p:nvPr/>
        </p:nvSpPr>
        <p:spPr>
          <a:xfrm>
            <a:off x="0" y="7929586"/>
            <a:ext cx="6858000" cy="1214415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214422" y="7929586"/>
            <a:ext cx="41434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+mj-lt"/>
              </a:rPr>
              <a:t>ИГРА СОСТОИТСЯ В ЧИТАЛЬНОМ ЗАЛЕ КОРПУСА № 1 БГТУ</a:t>
            </a: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 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80090" y="7985784"/>
            <a:ext cx="1462670" cy="114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7985776"/>
            <a:ext cx="1142984" cy="114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/>
        </p:nvSpPr>
        <p:spPr>
          <a:xfrm>
            <a:off x="0" y="3857620"/>
            <a:ext cx="6858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7920"/>
              </a:lnSpc>
            </a:pPr>
            <a:r>
              <a:rPr lang="ru-RU" sz="6600" b="1" dirty="0" smtClean="0">
                <a:solidFill>
                  <a:srgbClr val="DA3E63"/>
                </a:solidFill>
                <a:latin typeface="FloydianCyr" pitchFamily="2" charset="0"/>
              </a:rPr>
              <a:t>Территория бизнеса</a:t>
            </a:r>
            <a:endParaRPr lang="ru-RU" sz="6600" b="1" dirty="0">
              <a:solidFill>
                <a:srgbClr val="DA3E63"/>
              </a:solidFill>
              <a:latin typeface="FloydianCyr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2643175"/>
            <a:ext cx="685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sz="1600" b="1" dirty="0" smtClean="0"/>
              <a:t>БРЯНСКИЙ ГОСУДАРСТВЕННЫЙ ТЕХНИЧЕСКИЙ УНИВЕРСИТЕТ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приглашает принять участие 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в деловой игре</a:t>
            </a:r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 l="3931" t="4167" r="3693"/>
          <a:stretch>
            <a:fillRect/>
          </a:stretch>
        </p:blipFill>
        <p:spPr bwMode="auto">
          <a:xfrm>
            <a:off x="0" y="5786447"/>
            <a:ext cx="6858000" cy="1678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 b="61244"/>
          <a:stretch>
            <a:fillRect/>
          </a:stretch>
        </p:blipFill>
        <p:spPr bwMode="auto">
          <a:xfrm>
            <a:off x="0" y="1643042"/>
            <a:ext cx="6858000" cy="642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TextBox 20"/>
          <p:cNvSpPr txBox="1"/>
          <p:nvPr/>
        </p:nvSpPr>
        <p:spPr>
          <a:xfrm>
            <a:off x="0" y="1578097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/>
              <a:t>14 ноября 2017               15-00</a:t>
            </a:r>
            <a:endParaRPr lang="ru-RU" sz="4000" b="1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7429520"/>
            <a:ext cx="6858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Деловая игра проводится для учащихся старших классов средних общеобразовательных учреждений Брянской области в возрасте 14-17 лет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133</TotalTime>
  <Words>42</Words>
  <Application>Microsoft Office PowerPoint</Application>
  <PresentationFormat>Экран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admin</cp:lastModifiedBy>
  <cp:revision>13</cp:revision>
  <dcterms:modified xsi:type="dcterms:W3CDTF">2017-11-02T05:58:37Z</dcterms:modified>
</cp:coreProperties>
</file>