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2828"/>
    <a:srgbClr val="53373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396" y="-2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l="5681" t="1845" b="6944"/>
          <a:stretch>
            <a:fillRect/>
          </a:stretch>
        </p:blipFill>
        <p:spPr bwMode="auto">
          <a:xfrm>
            <a:off x="0" y="1071538"/>
            <a:ext cx="2371748" cy="6572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2071678" y="2427248"/>
            <a:ext cx="4786322" cy="1612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214554" y="6070657"/>
            <a:ext cx="4643446" cy="1541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285992" y="3643306"/>
            <a:ext cx="4572008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357430" y="4786314"/>
            <a:ext cx="450057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2036" y="1319197"/>
            <a:ext cx="866775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1579" y="2476493"/>
            <a:ext cx="8382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/>
          <a:srcRect t="8695"/>
          <a:stretch>
            <a:fillRect/>
          </a:stretch>
        </p:blipFill>
        <p:spPr bwMode="auto">
          <a:xfrm>
            <a:off x="5925910" y="3714744"/>
            <a:ext cx="86677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62650" y="4865690"/>
            <a:ext cx="8572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74624" y="6215074"/>
            <a:ext cx="857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TextBox 28"/>
          <p:cNvSpPr txBox="1"/>
          <p:nvPr/>
        </p:nvSpPr>
        <p:spPr>
          <a:xfrm>
            <a:off x="2285992" y="2435354"/>
            <a:ext cx="35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«Рекламный бизнес:</a:t>
            </a:r>
          </a:p>
          <a:p>
            <a:pPr algn="ctr"/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неизвестное об известном»</a:t>
            </a:r>
            <a:endParaRPr lang="ru-RU" sz="2000" b="1" dirty="0">
              <a:solidFill>
                <a:srgbClr val="3C2828"/>
              </a:solidFill>
              <a:latin typeface="Century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57364" y="3643306"/>
            <a:ext cx="435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«Бизнес</a:t>
            </a:r>
            <a:r>
              <a:rPr lang="en-US" sz="2000" b="1" dirty="0" smtClean="0">
                <a:solidFill>
                  <a:srgbClr val="3C2828"/>
                </a:solidFill>
                <a:latin typeface="Century" pitchFamily="18" charset="0"/>
              </a:rPr>
              <a:t> </a:t>
            </a:r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 без вложений»</a:t>
            </a:r>
            <a:endParaRPr lang="ru-RU" sz="2000" b="1" dirty="0">
              <a:solidFill>
                <a:srgbClr val="3C2828"/>
              </a:solidFill>
              <a:latin typeface="Century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28868" y="4857752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«История успеха»</a:t>
            </a:r>
            <a:endParaRPr lang="ru-RU" sz="2000" b="1" dirty="0">
              <a:solidFill>
                <a:srgbClr val="3C2828"/>
              </a:solidFill>
              <a:latin typeface="Century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85992" y="6929454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rgbClr val="3C2828"/>
              </a:solidFill>
              <a:latin typeface="Century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28844" y="3048648"/>
            <a:ext cx="35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 – Дунаева Евгения,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ген. директор ООО «Эпатаж»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71678" y="1643042"/>
            <a:ext cx="38576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 – Давыдов Максим,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зам. директора по маркетингу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ООО «Мегалюм»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071678" y="1000100"/>
            <a:ext cx="35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«Кто такой предприниматель?»</a:t>
            </a:r>
            <a:endParaRPr lang="ru-RU" sz="2000" b="1" dirty="0">
              <a:solidFill>
                <a:srgbClr val="3C2828"/>
              </a:solidFill>
              <a:latin typeface="Century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57430" y="4046521"/>
            <a:ext cx="3571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 – Киреев Алексей, создатель и руководитель проекта 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«IT-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парк»</a:t>
            </a:r>
          </a:p>
          <a:p>
            <a:pPr algn="ctr"/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285992" y="5214942"/>
            <a:ext cx="3786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 – Бузаев Павел,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ген. директор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ООО «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БП-Консалтинг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»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85992" y="6072198"/>
            <a:ext cx="35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3C2828"/>
                </a:solidFill>
                <a:latin typeface="Century" pitchFamily="18" charset="0"/>
              </a:rPr>
              <a:t>«Воплощение мечты или как заработать талантом»</a:t>
            </a:r>
            <a:endParaRPr lang="ru-RU" sz="2000" b="1" dirty="0">
              <a:solidFill>
                <a:srgbClr val="3C2828"/>
              </a:solidFill>
              <a:latin typeface="Century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3116" y="6708646"/>
            <a:ext cx="37862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Тьютор – Маслова Ольга, </a:t>
            </a: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соучредитель </a:t>
            </a:r>
            <a:r>
              <a:rPr lang="ru-RU" sz="1400" b="1" dirty="0" err="1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бизнес-проекта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«Песня на заказ»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/>
          <a:srcRect l="36358" t="7463" r="36634" b="6716"/>
          <a:stretch>
            <a:fillRect/>
          </a:stretch>
        </p:blipFill>
        <p:spPr bwMode="auto">
          <a:xfrm>
            <a:off x="2643182" y="7627316"/>
            <a:ext cx="1714512" cy="1516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3" name="Прямая соединительная линия 42"/>
          <p:cNvCxnSpPr/>
          <p:nvPr/>
        </p:nvCxnSpPr>
        <p:spPr>
          <a:xfrm>
            <a:off x="0" y="1071538"/>
            <a:ext cx="68580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0" y="7629320"/>
            <a:ext cx="68580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893649" y="8394467"/>
            <a:ext cx="1499066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3608161" y="8394467"/>
            <a:ext cx="1499066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429132" y="7643834"/>
            <a:ext cx="242886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i="1" dirty="0" smtClean="0">
                <a:solidFill>
                  <a:srgbClr val="3C2828"/>
                </a:solidFill>
                <a:latin typeface="Arial Black" pitchFamily="34" charset="0"/>
              </a:rPr>
              <a:t>Вход свободный!</a:t>
            </a:r>
          </a:p>
          <a:p>
            <a:pPr algn="ctr"/>
            <a:r>
              <a:rPr lang="ru-RU" sz="1300" b="1" i="1" dirty="0" smtClean="0">
                <a:solidFill>
                  <a:srgbClr val="3C2828"/>
                </a:solidFill>
                <a:latin typeface="Arial Black" pitchFamily="34" charset="0"/>
              </a:rPr>
              <a:t>Приглашаются все желающие!</a:t>
            </a:r>
          </a:p>
          <a:p>
            <a:pPr algn="ctr"/>
            <a:r>
              <a:rPr lang="ru-RU" sz="1300" b="1" dirty="0" smtClean="0">
                <a:solidFill>
                  <a:srgbClr val="3C2828"/>
                </a:solidFill>
                <a:latin typeface="Arial Black" pitchFamily="34" charset="0"/>
              </a:rPr>
              <a:t>г. Брянск, </a:t>
            </a:r>
          </a:p>
          <a:p>
            <a:pPr algn="ctr"/>
            <a:r>
              <a:rPr lang="ru-RU" sz="1300" b="1" dirty="0" smtClean="0">
                <a:solidFill>
                  <a:srgbClr val="3C2828"/>
                </a:solidFill>
                <a:latin typeface="Arial Black" pitchFamily="34" charset="0"/>
              </a:rPr>
              <a:t>бульвар 50-Летия, 7</a:t>
            </a:r>
          </a:p>
          <a:p>
            <a:pPr algn="ctr"/>
            <a:r>
              <a:rPr lang="ru-RU" sz="1300" b="1" dirty="0" smtClean="0">
                <a:solidFill>
                  <a:srgbClr val="3C2828"/>
                </a:solidFill>
                <a:latin typeface="Arial Black" pitchFamily="34" charset="0"/>
              </a:rPr>
              <a:t>Контактный телефон: 58-83-36</a:t>
            </a:r>
            <a:endParaRPr lang="ru-RU" sz="1300" b="1" dirty="0">
              <a:solidFill>
                <a:srgbClr val="3C2828"/>
              </a:solidFill>
              <a:latin typeface="Arial Black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 l="16797" t="25095" r="46484" b="64943"/>
          <a:stretch>
            <a:fillRect/>
          </a:stretch>
        </p:blipFill>
        <p:spPr bwMode="auto">
          <a:xfrm>
            <a:off x="71414" y="0"/>
            <a:ext cx="6714955" cy="10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TextBox 53"/>
          <p:cNvSpPr txBox="1"/>
          <p:nvPr/>
        </p:nvSpPr>
        <p:spPr>
          <a:xfrm>
            <a:off x="0" y="7651284"/>
            <a:ext cx="264318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i="1" dirty="0" smtClean="0">
                <a:solidFill>
                  <a:srgbClr val="3C2828"/>
                </a:solidFill>
                <a:latin typeface="Arial Black" pitchFamily="34" charset="0"/>
              </a:rPr>
              <a:t>Мероприятие проводится при поддержке</a:t>
            </a:r>
            <a:endParaRPr lang="ru-RU" sz="1300" b="1" dirty="0">
              <a:solidFill>
                <a:srgbClr val="3C2828"/>
              </a:solidFill>
              <a:latin typeface="Arial Black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554" y="8143900"/>
            <a:ext cx="78581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26884" y="8192478"/>
            <a:ext cx="769934" cy="76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12" cstate="print"/>
          <a:srcRect l="6667"/>
          <a:stretch>
            <a:fillRect/>
          </a:stretch>
        </p:blipFill>
        <p:spPr bwMode="auto">
          <a:xfrm>
            <a:off x="857232" y="8215338"/>
            <a:ext cx="1000132" cy="82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117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36</cp:revision>
  <dcterms:modified xsi:type="dcterms:W3CDTF">2015-10-23T17:56:31Z</dcterms:modified>
</cp:coreProperties>
</file>