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1" r:id="rId1"/>
  </p:sldMasterIdLst>
  <p:handoutMasterIdLst>
    <p:handoutMasterId r:id="rId10"/>
  </p:handoutMasterIdLst>
  <p:sldIdLst>
    <p:sldId id="256" r:id="rId2"/>
    <p:sldId id="257" r:id="rId3"/>
    <p:sldId id="262" r:id="rId4"/>
    <p:sldId id="260" r:id="rId5"/>
    <p:sldId id="258" r:id="rId6"/>
    <p:sldId id="259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2874" y="-13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8069A-B738-4DEE-8B18-5937F350FD8F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29BE4-D008-473C-8FA2-DCE70C749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987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5A5-6617-4D09-9259-9EC49A1BED9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8EBC-F9D1-4E5E-961B-AF328DDF66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5A5-6617-4D09-9259-9EC49A1BED9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8EBC-F9D1-4E5E-961B-AF328DDF66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5A5-6617-4D09-9259-9EC49A1BED9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8EBC-F9D1-4E5E-961B-AF328DDF66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5A5-6617-4D09-9259-9EC49A1BED9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8EBC-F9D1-4E5E-961B-AF328DDF66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5A5-6617-4D09-9259-9EC49A1BED9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8EBC-F9D1-4E5E-961B-AF328DDF66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5A5-6617-4D09-9259-9EC49A1BED9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8EBC-F9D1-4E5E-961B-AF328DDF66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5A5-6617-4D09-9259-9EC49A1BED9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8EBC-F9D1-4E5E-961B-AF328DDF66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5A5-6617-4D09-9259-9EC49A1BED9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8EBC-F9D1-4E5E-961B-AF328DDF66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5A5-6617-4D09-9259-9EC49A1BED9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8EBC-F9D1-4E5E-961B-AF328DDF66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5A5-6617-4D09-9259-9EC49A1BED9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8EBC-F9D1-4E5E-961B-AF328DDF66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05A5-6617-4D09-9259-9EC49A1BED9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A8EBC-F9D1-4E5E-961B-AF328DDF66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005A5-6617-4D09-9259-9EC49A1BED9D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A8EBC-F9D1-4E5E-961B-AF328DDF66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  <p:sldLayoutId id="214748392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4100" y="784228"/>
            <a:ext cx="10363200" cy="1470025"/>
          </a:xfrm>
        </p:spPr>
        <p:txBody>
          <a:bodyPr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«Название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бизнес-идеи»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6908" y="2039938"/>
            <a:ext cx="8893791" cy="1655762"/>
          </a:xfrm>
        </p:spPr>
        <p:txBody>
          <a:bodyPr/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Ключевая фраза, определяющая деятельность компании или характеризующая новый продукт</a:t>
            </a:r>
          </a:p>
          <a:p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725916" y="5373092"/>
            <a:ext cx="41764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Команда проекта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000" dirty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Руководитель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89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535781"/>
            <a:ext cx="9982200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0" y="1861344"/>
            <a:ext cx="9982200" cy="435133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Проблемы, с которыми сталкиваются потенциальные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клиенты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проблем много - выбирайте главную. </a:t>
            </a:r>
          </a:p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Правильно фокусируйтесь и делайте акценты.</a:t>
            </a:r>
          </a:p>
          <a:p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Красочно и наглядно покажите масштаб проблемы, которую Вы сможете решить с помощью своего 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продукта/услуги</a:t>
            </a:r>
          </a:p>
          <a:p>
            <a:pPr marL="0" indent="0">
              <a:buNone/>
            </a:pP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45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431371" y="1916833"/>
            <a:ext cx="11176000" cy="1717393"/>
          </a:xfrm>
        </p:spPr>
        <p:txBody>
          <a:bodyPr>
            <a:normAutofit/>
          </a:bodyPr>
          <a:lstStyle/>
          <a:p>
            <a:r>
              <a:rPr lang="ru-RU" sz="3600" b="0" dirty="0" smtClean="0">
                <a:cs typeface="Arial" pitchFamily="34" charset="0"/>
              </a:rPr>
              <a:t>Ваше предлагаемое </a:t>
            </a:r>
            <a:r>
              <a:rPr lang="ru-RU" sz="3600" b="0" dirty="0">
                <a:cs typeface="Arial" pitchFamily="34" charset="0"/>
              </a:rPr>
              <a:t>решение, </a:t>
            </a:r>
            <a:r>
              <a:rPr lang="ru-RU" sz="3600" b="0" dirty="0" smtClean="0">
                <a:cs typeface="Arial" pitchFamily="34" charset="0"/>
              </a:rPr>
              <a:t>новизна;</a:t>
            </a:r>
            <a:endParaRPr lang="ru-RU" sz="3600" b="0" dirty="0">
              <a:cs typeface="Arial" pitchFamily="34" charset="0"/>
            </a:endParaRPr>
          </a:p>
          <a:p>
            <a:r>
              <a:rPr lang="ru-RU" sz="3600" b="0" dirty="0">
                <a:cs typeface="Arial" pitchFamily="34" charset="0"/>
              </a:rPr>
              <a:t>Преимущества </a:t>
            </a:r>
            <a:r>
              <a:rPr lang="ru-RU" sz="3600" b="0" dirty="0" smtClean="0">
                <a:cs typeface="Arial" pitchFamily="34" charset="0"/>
              </a:rPr>
              <a:t>Вашего решения для покупателя. </a:t>
            </a:r>
            <a:endParaRPr lang="ru-RU" sz="3600" b="0" dirty="0">
              <a:cs typeface="Arial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76400" y="535781"/>
            <a:ext cx="9982200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Гипотеза решения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1622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703421"/>
            <a:ext cx="9951720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Рыночные предпосылки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0" y="2160905"/>
            <a:ext cx="9951720" cy="435133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 какой рынок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ориентирована данная бизнес-идея?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Какие перспективы у проекта на рынке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проблема реально существует – значит, есть спрос на ее решение. Кто и почему купит ваш продукт?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есть спрос, значит он как-то удовлетворяется: что и у кого покупает ваш потенциальный клиент сейчас для решения своей проблемы?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Каков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примерный объем рынка,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 который вы ориентируетесь?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Это один клиент / несколько / много? Это одна страна / регион / весь мир?</a:t>
            </a:r>
          </a:p>
        </p:txBody>
      </p:sp>
    </p:spTree>
    <p:extLst>
      <p:ext uri="{BB962C8B-B14F-4D97-AF65-F5344CB8AC3E}">
        <p14:creationId xmlns:p14="http://schemas.microsoft.com/office/powerpoint/2010/main" val="51602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703421"/>
            <a:ext cx="9814560" cy="1325563"/>
          </a:xfrm>
        </p:spPr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Описание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продукта/услуги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0" y="2160905"/>
            <a:ext cx="9814560" cy="4351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Как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продукт/услуга решает проблему. Описание продукта/услуги: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основные характеристики, цена и пр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Ключевая ценность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Уникальность, ключевые отличия от альтернативных решений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чем преимущество вашего решения перед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конкурентами? 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каким важным для пользователя параметрам вы их превосходите?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Почему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эти параметры важны для покупателя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Хороший инструмент – сравнительные таблицы. Но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важно: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а) тщательно выбрать сравниваемые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параметры;</a:t>
            </a:r>
          </a:p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б) визуально выделить свой продукт. </a:t>
            </a:r>
          </a:p>
        </p:txBody>
      </p:sp>
    </p:spTree>
    <p:extLst>
      <p:ext uri="{BB962C8B-B14F-4D97-AF65-F5344CB8AC3E}">
        <p14:creationId xmlns:p14="http://schemas.microsoft.com/office/powerpoint/2010/main" val="550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635952"/>
            <a:ext cx="10168218" cy="1325563"/>
          </a:xfrm>
        </p:spPr>
        <p:txBody>
          <a:bodyPr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Бизнес-модель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0" y="2025968"/>
            <a:ext cx="10168218" cy="4351338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Как проект будет зарабатывать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деньги?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Кто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покупатели? Если это B2C – дайте портрет целевой аудитории, если B2B – перечислите поименно хотя бы крупнейших из них.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будем продавать?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какой форме?</a:t>
            </a: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Доходы и расходы на реализацию идеи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95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700405"/>
            <a:ext cx="10168219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Команда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9743" y="2154873"/>
            <a:ext cx="9974876" cy="4351338"/>
          </a:xfrm>
        </p:spPr>
        <p:txBody>
          <a:bodyPr/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Опишите участников проекта, их ключевые компетенции, образование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Покажите, почему именно </a:t>
            </a:r>
            <a:r>
              <a:rPr lang="ru-RU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эта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команда приведёт проект к успеху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15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558800" y="2681552"/>
            <a:ext cx="11176000" cy="196977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Какие этапы запланированы? </a:t>
            </a:r>
          </a:p>
          <a:p>
            <a:r>
              <a:rPr lang="ru-RU" dirty="0" smtClean="0"/>
              <a:t>Какие ресурсы нужны для старта?</a:t>
            </a:r>
          </a:p>
          <a:p>
            <a:r>
              <a:rPr lang="ru-RU" dirty="0" smtClean="0"/>
              <a:t>Где </a:t>
            </a:r>
            <a:r>
              <a:rPr lang="ru-RU" dirty="0"/>
              <a:t>вы планируете искать </a:t>
            </a:r>
            <a:r>
              <a:rPr lang="ru-RU" dirty="0" smtClean="0"/>
              <a:t>эти ресурсы? </a:t>
            </a:r>
            <a:endParaRPr lang="ru-RU" dirty="0"/>
          </a:p>
          <a:p>
            <a:r>
              <a:rPr lang="ru-RU" dirty="0" smtClean="0"/>
              <a:t>Когда запланирован старт? 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76400" y="635952"/>
            <a:ext cx="10168218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Реализация проекта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2463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317</Words>
  <Application>Microsoft Office PowerPoint</Application>
  <PresentationFormat>Произвольный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«Название бизнес-идеи»</vt:lpstr>
      <vt:lpstr>Проблема</vt:lpstr>
      <vt:lpstr>Гипотеза решения</vt:lpstr>
      <vt:lpstr>Рыночные предпосылки</vt:lpstr>
      <vt:lpstr>Описание продукта/услуги</vt:lpstr>
      <vt:lpstr>Бизнес-модель</vt:lpstr>
      <vt:lpstr>Команда</vt:lpstr>
      <vt:lpstr>Реализация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и логотип команды</dc:title>
  <dc:creator>user1</dc:creator>
  <cp:lastModifiedBy>User</cp:lastModifiedBy>
  <cp:revision>26</cp:revision>
  <dcterms:created xsi:type="dcterms:W3CDTF">2015-04-28T12:32:31Z</dcterms:created>
  <dcterms:modified xsi:type="dcterms:W3CDTF">2015-10-21T09:34:43Z</dcterms:modified>
</cp:coreProperties>
</file>